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DC1C3-DAD9-466B-8D21-2A3AE45DB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0A4E7C-B651-42E3-B9AB-EEE7E3199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9DDA2D-6777-4124-8473-ED16CF00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263F-4CB8-42F3-BFDF-E1BBE97620A9}" type="datetimeFigureOut">
              <a:rPr lang="fr-BE" smtClean="0"/>
              <a:t>14-06-21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4286E1-1609-4E53-9928-8E973AD5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F805DD-0FD0-455B-93A6-491BCA14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84F8-D2BD-477C-A1BD-A292E165FC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940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7DB03F-79ED-4C47-AF8D-24CCA637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E28BD5-2A21-4B15-9FEA-90B9F7150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5ADBDD-1CA6-4934-BB7E-5A99C740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263F-4CB8-42F3-BFDF-E1BBE97620A9}" type="datetimeFigureOut">
              <a:rPr lang="fr-BE" smtClean="0"/>
              <a:t>14-06-21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875B3E-D51A-4084-B2E0-4385EF6E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F2651A-A607-4722-BC4F-1A337ACB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84F8-D2BD-477C-A1BD-A292E165FC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97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B4729E9-7E7F-4EE8-938E-84B605677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4AE9C3-1590-4EF8-A4E1-7BEC70CEE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359BB0-9912-4EF1-BC70-39BF2141F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263F-4CB8-42F3-BFDF-E1BBE97620A9}" type="datetimeFigureOut">
              <a:rPr lang="fr-BE" smtClean="0"/>
              <a:t>14-06-21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4927B5-0D05-434E-A654-FC6CB04B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1C7F44-4D01-4DC5-9658-45768820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84F8-D2BD-477C-A1BD-A292E165FC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801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C97DF9-2A1F-4579-A8AC-52CA7ABB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451607-14EC-43EC-B1B1-25FAAFDA3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C6D563-1AFA-4D9F-8981-85320912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263F-4CB8-42F3-BFDF-E1BBE97620A9}" type="datetimeFigureOut">
              <a:rPr lang="fr-BE" smtClean="0"/>
              <a:t>14-06-21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963255-8047-44E9-8EB4-13FC14B1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C06C2B-66BD-4604-AE16-4ACAA23D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84F8-D2BD-477C-A1BD-A292E165FC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953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2D96D-CC2A-4F49-AA5F-48773B450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DB1CC1-73D1-4E6A-AD87-8838F5929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781D47-2D99-4EA1-949F-96C351D2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263F-4CB8-42F3-BFDF-E1BBE97620A9}" type="datetimeFigureOut">
              <a:rPr lang="fr-BE" smtClean="0"/>
              <a:t>14-06-21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7FF3E5-BAA3-4449-AF27-E604CA3F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E607DF-63CC-4ED5-80E6-08DDD5BD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84F8-D2BD-477C-A1BD-A292E165FC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6CBBE-5CDA-4D66-888E-6721D014C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E5DB88-EFBD-4A6C-B459-004B803E7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E6C8D4-19C3-4A07-8B0B-2FC43EC8A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4B40E1-3508-44A0-8EF8-2C5806A8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263F-4CB8-42F3-BFDF-E1BBE97620A9}" type="datetimeFigureOut">
              <a:rPr lang="fr-BE" smtClean="0"/>
              <a:t>14-06-21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FAB49E-EB60-4882-B362-BEE541CA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E4B8C7-2426-4FD6-8DD0-4041FB88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84F8-D2BD-477C-A1BD-A292E165FC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065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91CFD-FAB4-4464-B907-CB92DDA2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680C8A-E210-414E-95B4-97FB28287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512174-4A30-4A3E-8B4A-7E454D368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E76639-BB82-4A72-BD24-7B18CF651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378E67-963C-4629-A98C-66EBB139F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B5269C-B935-46DA-A8DE-68E59CC9B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263F-4CB8-42F3-BFDF-E1BBE97620A9}" type="datetimeFigureOut">
              <a:rPr lang="fr-BE" smtClean="0"/>
              <a:t>14-06-21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F1C8A0-82F0-40BE-AE72-1C5BE7C2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C23C37-E063-4C9B-8DAF-13A4B78B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84F8-D2BD-477C-A1BD-A292E165FC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487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2F610-A133-4378-A9D4-915B0FA13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85505A-D7C7-4C50-8D9C-DB6647EC7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263F-4CB8-42F3-BFDF-E1BBE97620A9}" type="datetimeFigureOut">
              <a:rPr lang="fr-BE" smtClean="0"/>
              <a:t>14-06-21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9FA814-1D47-4FCF-960A-6CE34B5F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4D5DAB-3EDC-44F1-BAC0-DCA51659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84F8-D2BD-477C-A1BD-A292E165FC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645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F597C9-84E6-4895-B401-7F02E633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263F-4CB8-42F3-BFDF-E1BBE97620A9}" type="datetimeFigureOut">
              <a:rPr lang="fr-BE" smtClean="0"/>
              <a:t>14-06-21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47B7A1-06AB-43C1-BCAD-1AC0B79C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97A758-2D41-4911-8511-2595F3E6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84F8-D2BD-477C-A1BD-A292E165FC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482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0851D9-FBB9-472D-B5B8-D24A2357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6F37FB-7E71-41BD-A6A3-01A6DA562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752114-9678-4CAE-B4A2-5A5D86BED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FEFF3B-59CC-42EA-845E-ED3976EFF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263F-4CB8-42F3-BFDF-E1BBE97620A9}" type="datetimeFigureOut">
              <a:rPr lang="fr-BE" smtClean="0"/>
              <a:t>14-06-21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182570-063D-4B64-B2F0-C7656549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A42DD8-1F1A-42FE-981A-0BE8D390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84F8-D2BD-477C-A1BD-A292E165FC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510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7280C-4620-43B6-B573-8194D450D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BC4540B-FBFA-4A98-81BD-AA166AA0F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ED24CB-8634-499A-A0F7-B10BC7EA5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403882-DD6A-4E23-A35A-A0FED501C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263F-4CB8-42F3-BFDF-E1BBE97620A9}" type="datetimeFigureOut">
              <a:rPr lang="fr-BE" smtClean="0"/>
              <a:t>14-06-21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71D7B5-E550-4E08-A06D-FF21B807C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8E7F89-A4D3-4F36-89A4-9BB09032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84F8-D2BD-477C-A1BD-A292E165FC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738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A7CE679-1575-45A2-BE3F-1DB85015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FA7FCA-0772-4582-938C-313CFFC9E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C14AF3-1E76-40DC-BE04-0963D9C70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C263F-4CB8-42F3-BFDF-E1BBE97620A9}" type="datetimeFigureOut">
              <a:rPr lang="fr-BE" smtClean="0"/>
              <a:t>14-06-21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817ED3-B257-4AAA-AB99-99090C5B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4780A2-CE43-465C-8E13-9F6924FF7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984F8-D2BD-477C-A1BD-A292E165FC0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141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AAA332C-2B78-4C87-8233-A31E58B557A7}"/>
              </a:ext>
            </a:extLst>
          </p:cNvPr>
          <p:cNvSpPr txBox="1"/>
          <p:nvPr/>
        </p:nvSpPr>
        <p:spPr>
          <a:xfrm>
            <a:off x="4233338" y="567268"/>
            <a:ext cx="701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7030A0"/>
                </a:solidFill>
              </a:rPr>
              <a:t>Centre d’Ecologie Appliquée du Hainaut  </a:t>
            </a:r>
            <a:r>
              <a:rPr lang="fr-BE" sz="2800" b="1" dirty="0" err="1">
                <a:solidFill>
                  <a:srgbClr val="7030A0"/>
                </a:solidFill>
              </a:rPr>
              <a:t>asbl</a:t>
            </a:r>
            <a:r>
              <a:rPr lang="fr-BE" sz="2800" b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366672-66D2-425F-8903-51BED59DE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3" y="152400"/>
            <a:ext cx="2133807" cy="211799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542B4F0-14C2-4D03-B149-26742782B796}"/>
              </a:ext>
            </a:extLst>
          </p:cNvPr>
          <p:cNvSpPr txBox="1"/>
          <p:nvPr/>
        </p:nvSpPr>
        <p:spPr>
          <a:xfrm>
            <a:off x="5384800" y="1375382"/>
            <a:ext cx="680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créée en 1990</a:t>
            </a:r>
          </a:p>
          <a:p>
            <a:r>
              <a:rPr lang="fr-BE" sz="2800" dirty="0"/>
              <a:t>Prof. P. </a:t>
            </a:r>
            <a:r>
              <a:rPr lang="fr-BE" sz="2800" dirty="0" err="1"/>
              <a:t>Piérart</a:t>
            </a:r>
            <a:r>
              <a:rPr lang="fr-BE" sz="2800" dirty="0"/>
              <a:t> - Université de Mons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FF34BE-380C-4BB1-8165-43621B0F8101}"/>
              </a:ext>
            </a:extLst>
          </p:cNvPr>
          <p:cNvSpPr txBox="1"/>
          <p:nvPr/>
        </p:nvSpPr>
        <p:spPr>
          <a:xfrm>
            <a:off x="436027" y="2996902"/>
            <a:ext cx="6807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Bureau d’études indépendant</a:t>
            </a:r>
          </a:p>
          <a:p>
            <a:endParaRPr lang="fr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Aménagement des terrils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Réhabilitation de sites industriels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Etudes d’impact environnemental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Protection de sites exceptionnels</a:t>
            </a:r>
          </a:p>
        </p:txBody>
      </p:sp>
      <p:pic>
        <p:nvPicPr>
          <p:cNvPr id="1028" name="Picture 4" descr="Mons depuis le terril | Du Nord au Sud - Melvin photographies">
            <a:extLst>
              <a:ext uri="{FF2B5EF4-FFF2-40B4-BE49-F238E27FC236}">
                <a16:creationId xmlns:a16="http://schemas.microsoft.com/office/drawing/2014/main" id="{53E262EC-BA73-434D-9442-291C77718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35" y="2516768"/>
            <a:ext cx="5222965" cy="362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EF457A0-3D2B-4C69-9B49-430352016F85}"/>
              </a:ext>
            </a:extLst>
          </p:cNvPr>
          <p:cNvSpPr txBox="1"/>
          <p:nvPr/>
        </p:nvSpPr>
        <p:spPr>
          <a:xfrm>
            <a:off x="338667" y="6175277"/>
            <a:ext cx="651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Militant contre le nucléaire civil et militaire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929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D34EE8B-A5BE-4F2B-97F8-78A31F7B8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10" y="1561835"/>
            <a:ext cx="3835507" cy="495419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C4817D8-884B-420E-AE1E-EA4BCCE03A7A}"/>
              </a:ext>
            </a:extLst>
          </p:cNvPr>
          <p:cNvSpPr txBox="1"/>
          <p:nvPr/>
        </p:nvSpPr>
        <p:spPr>
          <a:xfrm>
            <a:off x="1034950" y="1000696"/>
            <a:ext cx="10234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Balades familiales thématiques, excursions, expositions, conférences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4905DD9-E858-4671-999F-64E686731A3E}"/>
              </a:ext>
            </a:extLst>
          </p:cNvPr>
          <p:cNvSpPr txBox="1"/>
          <p:nvPr/>
        </p:nvSpPr>
        <p:spPr>
          <a:xfrm>
            <a:off x="679349" y="308101"/>
            <a:ext cx="701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7030A0"/>
                </a:solidFill>
              </a:rPr>
              <a:t>Centre d’Ecologie Appliquée du Hainaut  </a:t>
            </a:r>
            <a:r>
              <a:rPr lang="fr-BE" sz="2800" b="1" dirty="0" err="1">
                <a:solidFill>
                  <a:srgbClr val="7030A0"/>
                </a:solidFill>
              </a:rPr>
              <a:t>asbl</a:t>
            </a:r>
            <a:r>
              <a:rPr lang="fr-BE" sz="2800" b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BF95ABB-E35F-4BA0-AC66-E7D00E7FA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4" y="1561835"/>
            <a:ext cx="7431293" cy="49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9FAA053A-174E-48B5-88C4-465635DE9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80" y="4123225"/>
            <a:ext cx="3946665" cy="26311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A989685-BFCC-4BD5-BAFE-DFA6C3B9F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19982" y="1317824"/>
            <a:ext cx="3946664" cy="295999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2BDEA27-0D6A-4825-A237-E81AE9C5FE68}"/>
              </a:ext>
            </a:extLst>
          </p:cNvPr>
          <p:cNvSpPr txBox="1"/>
          <p:nvPr/>
        </p:nvSpPr>
        <p:spPr>
          <a:xfrm>
            <a:off x="1016001" y="760737"/>
            <a:ext cx="680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Animations scolaires et stages de vacances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7EA845-79CD-4608-B2A7-7F7BD64681E3}"/>
              </a:ext>
            </a:extLst>
          </p:cNvPr>
          <p:cNvSpPr txBox="1"/>
          <p:nvPr/>
        </p:nvSpPr>
        <p:spPr>
          <a:xfrm>
            <a:off x="804339" y="251936"/>
            <a:ext cx="701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7030A0"/>
                </a:solidFill>
              </a:rPr>
              <a:t>Centre d’Ecologie Appliquée du Hainaut  </a:t>
            </a:r>
            <a:r>
              <a:rPr lang="fr-BE" sz="2800" b="1" dirty="0" err="1">
                <a:solidFill>
                  <a:srgbClr val="7030A0"/>
                </a:solidFill>
              </a:rPr>
              <a:t>asbl</a:t>
            </a:r>
            <a:r>
              <a:rPr lang="fr-BE" sz="2800" b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FC985BD-91B5-42CB-B757-4B3065745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15" y="1283957"/>
            <a:ext cx="3601518" cy="543651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628CC00-C83C-4354-985C-63148D89D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2" y="1317823"/>
            <a:ext cx="3601518" cy="54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4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8752FDF-0359-48D2-BCAB-4D168378C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3" y="186266"/>
            <a:ext cx="1558074" cy="154652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9CE91BE-3269-41AF-8214-9E3E75C0D9A0}"/>
              </a:ext>
            </a:extLst>
          </p:cNvPr>
          <p:cNvSpPr txBox="1"/>
          <p:nvPr/>
        </p:nvSpPr>
        <p:spPr>
          <a:xfrm>
            <a:off x="1422405" y="2212919"/>
            <a:ext cx="106171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Insuffler une dynamique nouvelle en sensibilisant aux problèmes environnementaux actuels (crise de la biodiversité, réchauffement climatique) – animation scolaire sur base d’une appli empreinte carbone adaptée aux enfants et ados</a:t>
            </a:r>
          </a:p>
          <a:p>
            <a:endParaRPr lang="fr-BE" sz="2800" dirty="0"/>
          </a:p>
          <a:p>
            <a:r>
              <a:rPr lang="fr-BE" sz="2800" dirty="0"/>
              <a:t>Recrutement d’</a:t>
            </a:r>
            <a:r>
              <a:rPr lang="fr-BE" sz="2800" dirty="0" err="1"/>
              <a:t>un.e</a:t>
            </a:r>
            <a:r>
              <a:rPr lang="fr-BE" sz="2800" dirty="0"/>
              <a:t> </a:t>
            </a:r>
            <a:r>
              <a:rPr lang="fr-BE" sz="2800" dirty="0" err="1"/>
              <a:t>animateur.trice</a:t>
            </a:r>
            <a:r>
              <a:rPr lang="fr-BE" sz="2800" dirty="0"/>
              <a:t> mi-temps en septembre 2021</a:t>
            </a:r>
          </a:p>
          <a:p>
            <a:endParaRPr lang="fr-BE" sz="2800" dirty="0"/>
          </a:p>
          <a:p>
            <a:endParaRPr lang="fr-BE" sz="2800" dirty="0"/>
          </a:p>
          <a:p>
            <a:r>
              <a:rPr lang="fr-BE" sz="2800" dirty="0"/>
              <a:t>Plus d’info?		ceahmons@gmail.com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9B9280E-8DAB-40C2-A396-4ECE13685E7F}"/>
              </a:ext>
            </a:extLst>
          </p:cNvPr>
          <p:cNvSpPr txBox="1"/>
          <p:nvPr/>
        </p:nvSpPr>
        <p:spPr>
          <a:xfrm>
            <a:off x="2853271" y="787401"/>
            <a:ext cx="701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7030A0"/>
                </a:solidFill>
              </a:rPr>
              <a:t>Centre d’Ecologie Appliquée du Hainaut  </a:t>
            </a:r>
            <a:r>
              <a:rPr lang="fr-BE" sz="2800" b="1" dirty="0" err="1">
                <a:solidFill>
                  <a:srgbClr val="7030A0"/>
                </a:solidFill>
              </a:rPr>
              <a:t>asbl</a:t>
            </a:r>
            <a:r>
              <a:rPr lang="fr-BE" sz="28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1338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Grand écran</PresentationFormat>
  <Paragraphs>21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</dc:creator>
  <cp:lastModifiedBy>jerome</cp:lastModifiedBy>
  <cp:revision>14</cp:revision>
  <dcterms:created xsi:type="dcterms:W3CDTF">2021-06-14T17:33:38Z</dcterms:created>
  <dcterms:modified xsi:type="dcterms:W3CDTF">2021-06-15T07:16:02Z</dcterms:modified>
</cp:coreProperties>
</file>