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509" autoAdjust="0"/>
    <p:restoredTop sz="94660"/>
  </p:normalViewPr>
  <p:slideViewPr>
    <p:cSldViewPr>
      <p:cViewPr varScale="1">
        <p:scale>
          <a:sx n="109" d="100"/>
          <a:sy n="109" d="100"/>
        </p:scale>
        <p:origin x="-4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CC6D-5042-4C4F-8406-99FDCB85C264}" type="datetimeFigureOut">
              <a:rPr lang="fr-BE" smtClean="0"/>
              <a:pPr/>
              <a:t>10/09/2015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CA6-2CBF-4B01-ADCF-20879B207FD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07562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CC6D-5042-4C4F-8406-99FDCB85C264}" type="datetimeFigureOut">
              <a:rPr lang="fr-BE" smtClean="0"/>
              <a:pPr/>
              <a:t>10/09/2015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CA6-2CBF-4B01-ADCF-20879B207FD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9896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CC6D-5042-4C4F-8406-99FDCB85C264}" type="datetimeFigureOut">
              <a:rPr lang="fr-BE" smtClean="0"/>
              <a:pPr/>
              <a:t>10/09/2015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CA6-2CBF-4B01-ADCF-20879B207FD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5188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CC6D-5042-4C4F-8406-99FDCB85C264}" type="datetimeFigureOut">
              <a:rPr lang="fr-BE" smtClean="0"/>
              <a:pPr/>
              <a:t>10/09/2015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CA6-2CBF-4B01-ADCF-20879B207FD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52434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CC6D-5042-4C4F-8406-99FDCB85C264}" type="datetimeFigureOut">
              <a:rPr lang="fr-BE" smtClean="0"/>
              <a:pPr/>
              <a:t>10/09/2015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CA6-2CBF-4B01-ADCF-20879B207FD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4223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CC6D-5042-4C4F-8406-99FDCB85C264}" type="datetimeFigureOut">
              <a:rPr lang="fr-BE" smtClean="0"/>
              <a:pPr/>
              <a:t>10/09/2015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CA6-2CBF-4B01-ADCF-20879B207FD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3339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CC6D-5042-4C4F-8406-99FDCB85C264}" type="datetimeFigureOut">
              <a:rPr lang="fr-BE" smtClean="0"/>
              <a:pPr/>
              <a:t>10/09/2015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CA6-2CBF-4B01-ADCF-20879B207FD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54509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CC6D-5042-4C4F-8406-99FDCB85C264}" type="datetimeFigureOut">
              <a:rPr lang="fr-BE" smtClean="0"/>
              <a:pPr/>
              <a:t>10/09/2015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CA6-2CBF-4B01-ADCF-20879B207FD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17134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CC6D-5042-4C4F-8406-99FDCB85C264}" type="datetimeFigureOut">
              <a:rPr lang="fr-BE" smtClean="0"/>
              <a:pPr/>
              <a:t>10/09/2015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CA6-2CBF-4B01-ADCF-20879B207FD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28804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CC6D-5042-4C4F-8406-99FDCB85C264}" type="datetimeFigureOut">
              <a:rPr lang="fr-BE" smtClean="0"/>
              <a:pPr/>
              <a:t>10/09/2015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CA6-2CBF-4B01-ADCF-20879B207FD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7755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CC6D-5042-4C4F-8406-99FDCB85C264}" type="datetimeFigureOut">
              <a:rPr lang="fr-BE" smtClean="0"/>
              <a:pPr/>
              <a:t>10/09/2015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91CA6-2CBF-4B01-ADCF-20879B207FD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0553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CC6D-5042-4C4F-8406-99FDCB85C264}" type="datetimeFigureOut">
              <a:rPr lang="fr-BE" smtClean="0"/>
              <a:pPr/>
              <a:t>10/09/2015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1CA6-2CBF-4B01-ADCF-20879B207FD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58614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climat , en pâte à modeler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Une proposition du CRIE de Spa Bérinzenne</a:t>
            </a:r>
          </a:p>
          <a:p>
            <a:pPr marL="0" indent="0">
              <a:buNone/>
            </a:pPr>
            <a:r>
              <a:rPr lang="fr-BE" dirty="0" smtClean="0"/>
              <a:t>À vivre</a:t>
            </a:r>
          </a:p>
          <a:p>
            <a:pPr marL="0" indent="0">
              <a:buNone/>
            </a:pPr>
            <a:r>
              <a:rPr lang="fr-BE" dirty="0" smtClean="0"/>
              <a:t>en  </a:t>
            </a:r>
            <a:r>
              <a:rPr lang="fr-BE" dirty="0"/>
              <a:t>s</a:t>
            </a:r>
            <a:r>
              <a:rPr lang="fr-BE" dirty="0" smtClean="0"/>
              <a:t>tage, animation ou</a:t>
            </a:r>
            <a:r>
              <a:rPr lang="fr-BE" dirty="0"/>
              <a:t> </a:t>
            </a:r>
            <a:r>
              <a:rPr lang="fr-BE" dirty="0" smtClean="0"/>
              <a:t>formation, exposition</a:t>
            </a:r>
          </a:p>
          <a:p>
            <a:pPr marL="0" indent="0">
              <a:buNone/>
            </a:pPr>
            <a:r>
              <a:rPr lang="fr-BE" dirty="0" smtClean="0"/>
              <a:t>Pour tout public, du primaire au secondaire mais aussi </a:t>
            </a:r>
            <a:r>
              <a:rPr lang="fr-BE" smtClean="0"/>
              <a:t>pour adultes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772816"/>
            <a:ext cx="2736755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939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 ressources</a:t>
            </a:r>
            <a:endParaRPr lang="fr-BE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112" y="1600200"/>
            <a:ext cx="2874775" cy="4525963"/>
          </a:xfrm>
        </p:spPr>
      </p:pic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680094"/>
            <a:ext cx="4038600" cy="4366175"/>
          </a:xfrm>
        </p:spPr>
      </p:pic>
    </p:spTree>
    <p:extLst>
      <p:ext uri="{BB962C8B-B14F-4D97-AF65-F5344CB8AC3E}">
        <p14:creationId xmlns:p14="http://schemas.microsoft.com/office/powerpoint/2010/main" xmlns="" val="89222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Partage d’exposition</a:t>
            </a:r>
            <a:r>
              <a:rPr lang="fr-BE" dirty="0" smtClean="0"/>
              <a:t>: </a:t>
            </a:r>
            <a:r>
              <a:rPr lang="fr-BE" dirty="0"/>
              <a:t>l</a:t>
            </a:r>
            <a:r>
              <a:rPr lang="fr-BE" dirty="0" smtClean="0"/>
              <a:t>a machine à remonter le temps</a:t>
            </a:r>
            <a:endParaRPr lang="fr-BE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920" y="1600200"/>
            <a:ext cx="3389160" cy="4525963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5717" y="1600200"/>
            <a:ext cx="3223566" cy="4525963"/>
          </a:xfrm>
        </p:spPr>
      </p:pic>
    </p:spTree>
    <p:extLst>
      <p:ext uri="{BB962C8B-B14F-4D97-AF65-F5344CB8AC3E}">
        <p14:creationId xmlns:p14="http://schemas.microsoft.com/office/powerpoint/2010/main" xmlns="" val="20100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Voyage </a:t>
            </a:r>
            <a:r>
              <a:rPr lang="fr-BE" dirty="0" smtClean="0"/>
              <a:t>en œuvres d’art et </a:t>
            </a:r>
            <a:r>
              <a:rPr lang="fr-BE" dirty="0" smtClean="0"/>
              <a:t>découverte de l’histoire </a:t>
            </a:r>
            <a:r>
              <a:rPr lang="fr-BE" dirty="0" smtClean="0"/>
              <a:t>du climat</a:t>
            </a:r>
            <a:endParaRPr lang="fr-BE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23711">
            <a:off x="4479150" y="2748156"/>
            <a:ext cx="4394650" cy="2109153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57200" y="2265379"/>
            <a:ext cx="4038600" cy="3195605"/>
          </a:xfrm>
        </p:spPr>
      </p:pic>
    </p:spTree>
    <p:extLst>
      <p:ext uri="{BB962C8B-B14F-4D97-AF65-F5344CB8AC3E}">
        <p14:creationId xmlns:p14="http://schemas.microsoft.com/office/powerpoint/2010/main" xmlns="" val="37951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Immersion </a:t>
            </a:r>
            <a:r>
              <a:rPr lang="fr-BE" dirty="0" smtClean="0"/>
              <a:t> </a:t>
            </a:r>
            <a:r>
              <a:rPr lang="fr-BE" dirty="0" smtClean="0"/>
              <a:t>sur le terrain</a:t>
            </a:r>
            <a:endParaRPr lang="fr-BE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44824"/>
            <a:ext cx="3816424" cy="4170805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1781" y="2060848"/>
            <a:ext cx="4819415" cy="3226021"/>
          </a:xfrm>
        </p:spPr>
      </p:pic>
    </p:spTree>
    <p:extLst>
      <p:ext uri="{BB962C8B-B14F-4D97-AF65-F5344CB8AC3E}">
        <p14:creationId xmlns:p14="http://schemas.microsoft.com/office/powerpoint/2010/main" xmlns="" val="420044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Réflexion et m</a:t>
            </a:r>
            <a:r>
              <a:rPr lang="fr-BE" dirty="0" smtClean="0"/>
              <a:t>ise </a:t>
            </a:r>
            <a:r>
              <a:rPr lang="fr-BE" dirty="0" smtClean="0"/>
              <a:t>en lien</a:t>
            </a:r>
            <a:endParaRPr lang="fr-BE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32856"/>
            <a:ext cx="4076467" cy="3226055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204864"/>
            <a:ext cx="4495844" cy="3010460"/>
          </a:xfrm>
        </p:spPr>
      </p:pic>
    </p:spTree>
    <p:extLst>
      <p:ext uri="{BB962C8B-B14F-4D97-AF65-F5344CB8AC3E}">
        <p14:creationId xmlns:p14="http://schemas.microsoft.com/office/powerpoint/2010/main" xmlns="" val="89164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Et aujourd’hui, </a:t>
            </a:r>
            <a:r>
              <a:rPr lang="fr-BE" dirty="0" smtClean="0"/>
              <a:t>prise de conscience…</a:t>
            </a:r>
            <a:endParaRPr lang="fr-BE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886888"/>
            <a:ext cx="4038600" cy="3952587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412" y="1600200"/>
            <a:ext cx="3160175" cy="4525963"/>
          </a:xfrm>
        </p:spPr>
      </p:pic>
    </p:spTree>
    <p:extLst>
      <p:ext uri="{BB962C8B-B14F-4D97-AF65-F5344CB8AC3E}">
        <p14:creationId xmlns:p14="http://schemas.microsoft.com/office/powerpoint/2010/main" xmlns="" val="27065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 </a:t>
            </a:r>
            <a:r>
              <a:rPr lang="fr-BE" dirty="0" smtClean="0"/>
              <a:t>P</a:t>
            </a:r>
            <a:r>
              <a:rPr lang="fr-BE" dirty="0" smtClean="0"/>
              <a:t>roposition, Expression, Action…</a:t>
            </a:r>
            <a:endParaRPr lang="fr-BE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466874"/>
            <a:ext cx="4038600" cy="2792614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546318"/>
            <a:ext cx="4038600" cy="2633726"/>
          </a:xfrm>
        </p:spPr>
      </p:pic>
    </p:spTree>
    <p:extLst>
      <p:ext uri="{BB962C8B-B14F-4D97-AF65-F5344CB8AC3E}">
        <p14:creationId xmlns:p14="http://schemas.microsoft.com/office/powerpoint/2010/main" xmlns="" val="13609338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80</Words>
  <Application>Microsoft Office PowerPoint</Application>
  <PresentationFormat>Affichage à l'écran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Le climat , en pâte à modeler</vt:lpstr>
      <vt:lpstr>Des ressources</vt:lpstr>
      <vt:lpstr>Partage d’exposition: la machine à remonter le temps</vt:lpstr>
      <vt:lpstr>Voyage en œuvres d’art et découverte de l’histoire du climat</vt:lpstr>
      <vt:lpstr>Immersion  sur le terrain</vt:lpstr>
      <vt:lpstr>Réflexion et mise en lien</vt:lpstr>
      <vt:lpstr>Et aujourd’hui, prise de conscience…</vt:lpstr>
      <vt:lpstr> Proposition, Expression, Action…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</dc:creator>
  <cp:lastModifiedBy>utilisateur</cp:lastModifiedBy>
  <cp:revision>8</cp:revision>
  <dcterms:created xsi:type="dcterms:W3CDTF">2015-09-09T14:47:51Z</dcterms:created>
  <dcterms:modified xsi:type="dcterms:W3CDTF">2015-09-10T07:45:56Z</dcterms:modified>
</cp:coreProperties>
</file>